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4"/>
  </p:sldMasterIdLst>
  <p:notesMasterIdLst>
    <p:notesMasterId r:id="rId11"/>
  </p:notesMasterIdLst>
  <p:sldIdLst>
    <p:sldId id="263" r:id="rId5"/>
    <p:sldId id="265" r:id="rId6"/>
    <p:sldId id="266" r:id="rId7"/>
    <p:sldId id="259" r:id="rId8"/>
    <p:sldId id="260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9dd6201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9dd6201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a7eb612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a7eb612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f7ac05279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f7ac05279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46105a360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46105a360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f6b3c953e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f6b3c953e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71500"/>
            <a:ext cx="6856214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571500"/>
            <a:ext cx="2193989" cy="40005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973836"/>
            <a:ext cx="5486400" cy="2441448"/>
          </a:xfrm>
        </p:spPr>
        <p:txBody>
          <a:bodyPr anchor="b">
            <a:normAutofit/>
          </a:bodyPr>
          <a:lstStyle>
            <a:lvl1pPr algn="l">
              <a:defRPr sz="10489" spc="-178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3502685"/>
            <a:ext cx="5486400" cy="685800"/>
          </a:xfrm>
        </p:spPr>
        <p:txBody>
          <a:bodyPr anchor="t">
            <a:normAutofit/>
          </a:bodyPr>
          <a:lstStyle>
            <a:lvl1pPr marL="0" indent="0" algn="l">
              <a:buNone/>
              <a:defRPr sz="3911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812810" indent="0" algn="ctr">
              <a:buNone/>
              <a:defRPr sz="3911"/>
            </a:lvl2pPr>
            <a:lvl3pPr marL="1625620" indent="0" algn="ctr">
              <a:buNone/>
              <a:defRPr sz="3911"/>
            </a:lvl3pPr>
            <a:lvl4pPr marL="2438430" indent="0" algn="ctr">
              <a:buNone/>
              <a:defRPr sz="3556"/>
            </a:lvl4pPr>
            <a:lvl5pPr marL="3251241" indent="0" algn="ctr">
              <a:buNone/>
              <a:defRPr sz="3556"/>
            </a:lvl5pPr>
            <a:lvl6pPr marL="4064051" indent="0" algn="ctr">
              <a:buNone/>
              <a:defRPr sz="3556"/>
            </a:lvl6pPr>
            <a:lvl7pPr marL="4876861" indent="0" algn="ctr">
              <a:buNone/>
              <a:defRPr sz="3556"/>
            </a:lvl7pPr>
            <a:lvl8pPr marL="5689671" indent="0" algn="ctr">
              <a:buNone/>
              <a:defRPr sz="3556"/>
            </a:lvl8pPr>
            <a:lvl9pPr marL="6502481" indent="0" algn="ctr">
              <a:buNone/>
              <a:defRPr sz="3556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7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6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742950"/>
            <a:ext cx="2114550" cy="371475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651510"/>
            <a:ext cx="5486400" cy="384048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33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3260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569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1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973836"/>
            <a:ext cx="5486400" cy="2441448"/>
          </a:xfrm>
        </p:spPr>
        <p:txBody>
          <a:bodyPr anchor="b">
            <a:normAutofit/>
          </a:bodyPr>
          <a:lstStyle>
            <a:lvl1pPr>
              <a:defRPr sz="10489" b="0" spc="-178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3504438"/>
            <a:ext cx="5486400" cy="685800"/>
          </a:xfrm>
        </p:spPr>
        <p:txBody>
          <a:bodyPr anchor="t">
            <a:normAutofit/>
          </a:bodyPr>
          <a:lstStyle>
            <a:lvl1pPr marL="0" indent="0">
              <a:buNone/>
              <a:defRPr sz="3911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5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651510"/>
            <a:ext cx="2606040" cy="3840480"/>
          </a:xfrm>
        </p:spPr>
        <p:txBody>
          <a:bodyPr/>
          <a:lstStyle>
            <a:lvl1pPr>
              <a:defRPr sz="3556"/>
            </a:lvl1pPr>
            <a:lvl2pPr>
              <a:defRPr sz="3200"/>
            </a:lvl2pPr>
            <a:lvl3pPr>
              <a:defRPr sz="2844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651510"/>
            <a:ext cx="2606040" cy="3840480"/>
          </a:xfrm>
        </p:spPr>
        <p:txBody>
          <a:bodyPr/>
          <a:lstStyle>
            <a:lvl1pPr>
              <a:defRPr sz="3556"/>
            </a:lvl1pPr>
            <a:lvl2pPr>
              <a:defRPr sz="3200"/>
            </a:lvl2pPr>
            <a:lvl3pPr>
              <a:defRPr sz="2844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4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767690"/>
            <a:ext cx="2606040" cy="60579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556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448202"/>
            <a:ext cx="2606040" cy="3017520"/>
          </a:xfrm>
        </p:spPr>
        <p:txBody>
          <a:bodyPr/>
          <a:lstStyle>
            <a:lvl1pPr>
              <a:defRPr sz="3556"/>
            </a:lvl1pPr>
            <a:lvl2pPr>
              <a:defRPr sz="3200"/>
            </a:lvl2pPr>
            <a:lvl3pPr>
              <a:defRPr sz="2844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767690"/>
            <a:ext cx="2606040" cy="609878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556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448202"/>
            <a:ext cx="2606040" cy="3017520"/>
          </a:xfrm>
        </p:spPr>
        <p:txBody>
          <a:bodyPr/>
          <a:lstStyle>
            <a:lvl1pPr>
              <a:defRPr sz="3556"/>
            </a:lvl1pPr>
            <a:lvl2pPr>
              <a:defRPr sz="3200"/>
            </a:lvl2pPr>
            <a:lvl3pPr>
              <a:defRPr sz="2844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0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3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0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857250"/>
            <a:ext cx="2125980" cy="1783080"/>
          </a:xfrm>
        </p:spPr>
        <p:txBody>
          <a:bodyPr anchor="b">
            <a:normAutofit/>
          </a:bodyPr>
          <a:lstStyle>
            <a:lvl1pPr>
              <a:defRPr sz="5689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651510"/>
            <a:ext cx="5486400" cy="3840480"/>
          </a:xfrm>
        </p:spPr>
        <p:txBody>
          <a:bodyPr/>
          <a:lstStyle>
            <a:lvl1pPr>
              <a:defRPr sz="3556"/>
            </a:lvl1pPr>
            <a:lvl2pPr>
              <a:defRPr sz="3200"/>
            </a:lvl2pPr>
            <a:lvl3pPr>
              <a:defRPr sz="2844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2620632"/>
            <a:ext cx="2125980" cy="174149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489">
                <a:solidFill>
                  <a:srgbClr val="FFFFFF"/>
                </a:solidFill>
              </a:defRPr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5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857250"/>
            <a:ext cx="2125980" cy="1783080"/>
          </a:xfrm>
        </p:spPr>
        <p:txBody>
          <a:bodyPr anchor="b">
            <a:normAutofit/>
          </a:bodyPr>
          <a:lstStyle>
            <a:lvl1pPr>
              <a:defRPr sz="5689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575564"/>
            <a:ext cx="6086423" cy="3998214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2619756"/>
            <a:ext cx="2125980" cy="174193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489">
                <a:solidFill>
                  <a:srgbClr val="FFFFFF"/>
                </a:solidFill>
              </a:defRPr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4767263"/>
            <a:ext cx="44336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0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648081"/>
            <a:ext cx="5486400" cy="384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5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5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5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72" r:id="rId12"/>
    <p:sldLayoutId id="2147483684" r:id="rId13"/>
    <p:sldLayoutId id="214748368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4nXuaR-fol0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EQWavAwPB84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YsAMpnLXJZE?feature=oembed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Etlq5yDKdQE?feature=oembed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40300" y="744575"/>
            <a:ext cx="8520600" cy="151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br>
              <a:rPr lang="en" sz="4500" b="1">
                <a:latin typeface="Comic Sans MS"/>
                <a:ea typeface="Comic Sans MS"/>
                <a:cs typeface="Comic Sans MS"/>
                <a:sym typeface="Comic Sans MS"/>
              </a:rPr>
            </a:br>
            <a:endParaRPr lang="en" sz="4500" b="1">
              <a:latin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 descr="hand poin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903384" y="1415684"/>
            <a:ext cx="3155950" cy="31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 amt="94000"/>
          </a:blip>
          <a:stretch>
            <a:fillRect/>
          </a:stretch>
        </p:blipFill>
        <p:spPr>
          <a:xfrm>
            <a:off x="4569184" y="2672363"/>
            <a:ext cx="1538025" cy="17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oup of children standing next to a fire truck&#10;&#10;Description automatically generated">
            <a:extLst>
              <a:ext uri="{FF2B5EF4-FFF2-40B4-BE49-F238E27FC236}">
                <a16:creationId xmlns:a16="http://schemas.microsoft.com/office/drawing/2014/main" id="{6B7DA639-E67F-9908-021E-737439FF0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18" y="1125777"/>
            <a:ext cx="4126301" cy="33150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53FE01-93F6-7037-7745-936880CC2EB3}"/>
              </a:ext>
            </a:extLst>
          </p:cNvPr>
          <p:cNvSpPr txBox="1"/>
          <p:nvPr/>
        </p:nvSpPr>
        <p:spPr>
          <a:xfrm>
            <a:off x="1225202" y="618473"/>
            <a:ext cx="567585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" sz="3000" b="1" dirty="0">
                <a:solidFill>
                  <a:srgbClr val="FFFFFF"/>
                </a:solidFill>
                <a:latin typeface="Comic Sans MS"/>
              </a:rPr>
              <a:t>2nd &amp; 3rd Grade</a:t>
            </a:r>
            <a:endParaRPr lang="en-US" sz="3000" dirty="0">
              <a:solidFill>
                <a:srgbClr val="FFFFFF"/>
              </a:solidFill>
              <a:latin typeface="Comic Sans MS"/>
            </a:endParaRPr>
          </a:p>
          <a:p>
            <a:pPr algn="r">
              <a:lnSpc>
                <a:spcPct val="90000"/>
              </a:lnSpc>
            </a:pPr>
            <a:r>
              <a:rPr lang="en" sz="3000" b="1" dirty="0">
                <a:solidFill>
                  <a:srgbClr val="FFFFFF"/>
                </a:solidFill>
                <a:latin typeface="Comic Sans MS"/>
              </a:rPr>
              <a:t>               Fire Safety</a:t>
            </a:r>
            <a:endParaRPr lang="en" sz="3300" b="1" dirty="0">
              <a:solidFill>
                <a:srgbClr val="FFFF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68015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5699721" y="909809"/>
            <a:ext cx="3209700" cy="29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 to the Sounds of Fire Safety. </a:t>
            </a:r>
            <a:endParaRPr lang="en-US" sz="2400" dirty="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 WHAT to do when you hear the BEEP-BEEP-BEEP!</a:t>
            </a:r>
            <a:endParaRPr sz="2400" dirty="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007000" y="67175"/>
            <a:ext cx="513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u="sng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Sounds of Fire Safety!</a:t>
            </a:r>
            <a:endParaRPr b="1" u="sng" dirty="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767225" y="2571750"/>
            <a:ext cx="2565000" cy="256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nline Media 1" title="Safety Sounds!">
            <a:hlinkClick r:id="" action="ppaction://media"/>
            <a:extLst>
              <a:ext uri="{FF2B5EF4-FFF2-40B4-BE49-F238E27FC236}">
                <a16:creationId xmlns:a16="http://schemas.microsoft.com/office/drawing/2014/main" id="{DE0466CF-DFF3-D2ED-4614-28BD741B9C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6611" y="773830"/>
            <a:ext cx="4575478" cy="360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6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574214" y="119639"/>
            <a:ext cx="40034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990"/>
            </a:pPr>
            <a:r>
              <a:rPr lang="en" sz="2800" b="1" u="sng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 Fire Dangers</a:t>
            </a:r>
            <a:endParaRPr lang="en-US" sz="2800" b="1" u="sng" dirty="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5318075" y="917275"/>
            <a:ext cx="303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Learn how to 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“Be Safe”</a:t>
            </a: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the kitchen.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Detect the Dangers?</a:t>
            </a: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890789" y="1656778"/>
            <a:ext cx="3030900" cy="303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nline Media 1" title="Home Fire Dangers">
            <a:hlinkClick r:id="" action="ppaction://media"/>
            <a:extLst>
              <a:ext uri="{FF2B5EF4-FFF2-40B4-BE49-F238E27FC236}">
                <a16:creationId xmlns:a16="http://schemas.microsoft.com/office/drawing/2014/main" id="{23B4EE73-57FD-A588-F97D-A0371DABF62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8812" y="749486"/>
            <a:ext cx="4935601" cy="365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1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Home Fire Escape Map">
            <a:hlinkClick r:id="" action="ppaction://media"/>
            <a:extLst>
              <a:ext uri="{FF2B5EF4-FFF2-40B4-BE49-F238E27FC236}">
                <a16:creationId xmlns:a16="http://schemas.microsoft.com/office/drawing/2014/main" id="{CBBB5EE4-8DED-D99E-65FE-DBBB7E81F1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8781" y="726857"/>
            <a:ext cx="5193951" cy="3689784"/>
          </a:xfrm>
          <a:prstGeom prst="rect">
            <a:avLst/>
          </a:prstGeom>
        </p:spPr>
      </p:pic>
      <p:sp>
        <p:nvSpPr>
          <p:cNvPr id="8" name="Google Shape;69;p15">
            <a:extLst>
              <a:ext uri="{FF2B5EF4-FFF2-40B4-BE49-F238E27FC236}">
                <a16:creationId xmlns:a16="http://schemas.microsoft.com/office/drawing/2014/main" id="{078D87E0-E99C-12B7-7695-1DF4798143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4214" y="119639"/>
            <a:ext cx="40034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990"/>
            </a:pPr>
            <a:r>
              <a:rPr lang="en" sz="2800" b="1" u="sng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 Fire Escape Plan</a:t>
            </a:r>
            <a:endParaRPr lang="en-US" sz="2800" b="1" u="sng" dirty="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F7EB06-17C7-738C-0709-1B91F22C4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092" y="2121596"/>
            <a:ext cx="3173782" cy="1988506"/>
          </a:xfrm>
          <a:prstGeom prst="rect">
            <a:avLst/>
          </a:prstGeom>
        </p:spPr>
      </p:pic>
      <p:sp>
        <p:nvSpPr>
          <p:cNvPr id="4" name="Google Shape;70;p15">
            <a:extLst>
              <a:ext uri="{FF2B5EF4-FFF2-40B4-BE49-F238E27FC236}">
                <a16:creationId xmlns:a16="http://schemas.microsoft.com/office/drawing/2014/main" id="{158D0B77-1492-C158-118A-A7AE19FDD9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03459" y="1058193"/>
            <a:ext cx="3030900" cy="10990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sz="2700" dirty="0">
                <a:solidFill>
                  <a:schemeClr val="dk1"/>
                </a:solidFill>
                <a:latin typeface="Comic Sans MS"/>
                <a:sym typeface="Comic Sans MS"/>
              </a:rPr>
              <a:t>What should your plan include?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2700" b="1" dirty="0">
              <a:solidFill>
                <a:schemeClr val="dk1"/>
              </a:solidFill>
              <a:latin typeface="Comic Sans MS"/>
              <a:ea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Home Fire Drills">
            <a:hlinkClick r:id="" action="ppaction://media"/>
            <a:extLst>
              <a:ext uri="{FF2B5EF4-FFF2-40B4-BE49-F238E27FC236}">
                <a16:creationId xmlns:a16="http://schemas.microsoft.com/office/drawing/2014/main" id="{32158B49-ACB8-4A52-B8F8-5C483CCD55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3124" y="797317"/>
            <a:ext cx="5037376" cy="3548866"/>
          </a:xfrm>
          <a:prstGeom prst="rect">
            <a:avLst/>
          </a:prstGeom>
        </p:spPr>
      </p:pic>
      <p:sp>
        <p:nvSpPr>
          <p:cNvPr id="8" name="Google Shape;69;p15">
            <a:extLst>
              <a:ext uri="{FF2B5EF4-FFF2-40B4-BE49-F238E27FC236}">
                <a16:creationId xmlns:a16="http://schemas.microsoft.com/office/drawing/2014/main" id="{2B70F553-5178-CE2C-1B44-BCE8F8BB2C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4214" y="119639"/>
            <a:ext cx="40034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990"/>
            </a:pPr>
            <a:r>
              <a:rPr lang="en" sz="2800" b="1" u="sng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 Fire Drills</a:t>
            </a:r>
            <a:endParaRPr lang="en-US" sz="2800" b="1" u="sng" dirty="0">
              <a:solidFill>
                <a:schemeClr val="tx1"/>
              </a:solidFill>
              <a:latin typeface="Comic Sans MS"/>
              <a:ea typeface="Comic Sans MS"/>
              <a:cs typeface="Comic Sans MS"/>
            </a:endParaRPr>
          </a:p>
        </p:txBody>
      </p:sp>
      <p:sp>
        <p:nvSpPr>
          <p:cNvPr id="4" name="Google Shape;70;p15">
            <a:extLst>
              <a:ext uri="{FF2B5EF4-FFF2-40B4-BE49-F238E27FC236}">
                <a16:creationId xmlns:a16="http://schemas.microsoft.com/office/drawing/2014/main" id="{E8A87CA0-02F6-71A7-507E-C0F9C9759D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27678" y="799844"/>
            <a:ext cx="3531940" cy="35416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sz="2700" dirty="0">
                <a:solidFill>
                  <a:schemeClr val="dk1"/>
                </a:solidFill>
                <a:latin typeface="Comic Sans MS"/>
                <a:sym typeface="Comic Sans MS"/>
              </a:rPr>
              <a:t>How often should your family have a home fire drill?</a:t>
            </a: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27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</a:rPr>
              <a:t>How many minutes should it take for your family to finish a home fire drill?</a:t>
            </a:r>
            <a:endParaRPr lang="en" sz="2700" b="1" dirty="0">
              <a:solidFill>
                <a:schemeClr val="dk1"/>
              </a:solidFill>
              <a:latin typeface="Comic Sans MS"/>
              <a:ea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/>
        </p:nvSpPr>
        <p:spPr>
          <a:xfrm>
            <a:off x="1630950" y="53725"/>
            <a:ext cx="58821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2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Pre-Lesson Complete!</a:t>
            </a:r>
            <a:endParaRPr sz="2820" b="1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534500" y="733600"/>
            <a:ext cx="7978162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Now you are ready to practice FIRE SAFETY with Henrico Firefighters! See you soon!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7126975" y="4284300"/>
            <a:ext cx="1508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074" y="1412534"/>
            <a:ext cx="2161976" cy="21302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3219" y="1412534"/>
            <a:ext cx="2120724" cy="21207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5">
            <a:alphaModFix/>
          </a:blip>
          <a:srcRect l="9272" r="11675"/>
          <a:stretch/>
        </p:blipFill>
        <p:spPr>
          <a:xfrm>
            <a:off x="6122839" y="1414280"/>
            <a:ext cx="2120699" cy="21207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4" name="Google Shape;11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631528"/>
            <a:ext cx="1511972" cy="1511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49427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191df4b-7a88-4a03-a1d8-61c367aaf88e">
      <UserInfo>
        <DisplayName>Burton, Byron</DisplayName>
        <AccountId>17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CA1EFD45726E4EB73A44BCF44BB522" ma:contentTypeVersion="11" ma:contentTypeDescription="Create a new document." ma:contentTypeScope="" ma:versionID="e1bd8cd11c7a3fc8e29cec734d52562e">
  <xsd:schema xmlns:xsd="http://www.w3.org/2001/XMLSchema" xmlns:xs="http://www.w3.org/2001/XMLSchema" xmlns:p="http://schemas.microsoft.com/office/2006/metadata/properties" xmlns:ns2="d08b93c4-29f4-4ad3-8240-e09e80f195ac" xmlns:ns3="a191df4b-7a88-4a03-a1d8-61c367aaf88e" targetNamespace="http://schemas.microsoft.com/office/2006/metadata/properties" ma:root="true" ma:fieldsID="3eb11be76dc07f78a9e2a5ec451d9b68" ns2:_="" ns3:_="">
    <xsd:import namespace="d08b93c4-29f4-4ad3-8240-e09e80f195ac"/>
    <xsd:import namespace="a191df4b-7a88-4a03-a1d8-61c367aaf8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b93c4-29f4-4ad3-8240-e09e80f19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1df4b-7a88-4a03-a1d8-61c367aaf88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8CF8DC-8F26-4863-8FCC-C94046BEBE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FD09D8-8F6B-4880-870A-AF8BB3791A10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a191df4b-7a88-4a03-a1d8-61c367aaf88e"/>
    <ds:schemaRef ds:uri="d08b93c4-29f4-4ad3-8240-e09e80f195a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ACFA02F-768C-46EA-A43C-66B6C9C64D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8b93c4-29f4-4ad3-8240-e09e80f195ac"/>
    <ds:schemaRef ds:uri="a191df4b-7a88-4a03-a1d8-61c367aaf8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111</Words>
  <Application>Microsoft Office PowerPoint</Application>
  <PresentationFormat>On-screen Show (16:9)</PresentationFormat>
  <Paragraphs>21</Paragraphs>
  <Slides>6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Comic Sans MS</vt:lpstr>
      <vt:lpstr>Corbel</vt:lpstr>
      <vt:lpstr>Wingdings 2</vt:lpstr>
      <vt:lpstr>Frame</vt:lpstr>
      <vt:lpstr>  </vt:lpstr>
      <vt:lpstr>Listen to the Sounds of Fire Safety.  Know WHAT to do when you hear the BEEP-BEEP-BEEP!</vt:lpstr>
      <vt:lpstr>Home Fire Dangers</vt:lpstr>
      <vt:lpstr>Home Fire Escape Plan</vt:lpstr>
      <vt:lpstr>Home Fire Drills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&amp; 3rd Grade  Fire Safety</dc:title>
  <dc:creator>Wall, Jasmine</dc:creator>
  <cp:lastModifiedBy>Wall, Jasmine</cp:lastModifiedBy>
  <cp:revision>117</cp:revision>
  <dcterms:modified xsi:type="dcterms:W3CDTF">2023-09-13T16:26:02Z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0x01010080CA1EFD45726E4EB73A44BCF44BB522</vt:lpwstr>
  </property>
  <property fmtid="{D5CDD505-2E9C-101B-9397-08002B2CF9AE}" pid="3" name="_MarkAsFinal">
    <vt:bool>true</vt:bool>
  </property>
</Properties>
</file>